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1" r:id="rId4"/>
    <p:sldId id="280" r:id="rId5"/>
    <p:sldId id="271" r:id="rId6"/>
    <p:sldId id="272" r:id="rId7"/>
    <p:sldId id="273" r:id="rId8"/>
    <p:sldId id="275" r:id="rId9"/>
    <p:sldId id="274" r:id="rId10"/>
    <p:sldId id="276" r:id="rId11"/>
    <p:sldId id="278" r:id="rId12"/>
    <p:sldId id="279" r:id="rId13"/>
    <p:sldId id="277" r:id="rId14"/>
    <p:sldId id="27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2751D4-3539-4D38-BB63-851D8D6C429D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zuurgraad-er-zijn-zure-basische-en-neutrale-reinigingsmiddelen/#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TeQGqU3Rk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Scheikunde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MBO veehouderij</a:t>
            </a:r>
          </a:p>
          <a:p>
            <a:r>
              <a:rPr lang="nl-NL" dirty="0"/>
              <a:t>Niveau 4 leerjaar 1</a:t>
            </a:r>
          </a:p>
          <a:p>
            <a:r>
              <a:rPr lang="nl-NL" dirty="0"/>
              <a:t>Periode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" y="476672"/>
            <a:ext cx="7772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8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base is een deeltje die een H</a:t>
            </a:r>
            <a:r>
              <a:rPr lang="nl-NL" baseline="30000" dirty="0"/>
              <a:t>+</a:t>
            </a:r>
            <a:r>
              <a:rPr lang="nl-NL" dirty="0"/>
              <a:t> op kan nemen. </a:t>
            </a:r>
          </a:p>
          <a:p>
            <a:endParaRPr lang="nl-NL" dirty="0"/>
          </a:p>
          <a:p>
            <a:r>
              <a:rPr lang="nl-NL" dirty="0"/>
              <a:t>In de formule van een base hoeft geen </a:t>
            </a:r>
            <a:r>
              <a:rPr lang="nl-NL" dirty="0">
                <a:solidFill>
                  <a:prstClr val="black"/>
                </a:solidFill>
              </a:rPr>
              <a:t>H</a:t>
            </a:r>
            <a:r>
              <a:rPr lang="nl-NL" baseline="30000" dirty="0">
                <a:solidFill>
                  <a:prstClr val="black"/>
                </a:solidFill>
              </a:rPr>
              <a:t>+ </a:t>
            </a:r>
            <a:r>
              <a:rPr lang="nl-NL" dirty="0"/>
              <a:t>-atoom voor te komen. 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Ionen (geladen deeltjes) kunnen ook basen zijn.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08" y="764704"/>
            <a:ext cx="1506406" cy="15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9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NH3 	+ 	 H2O 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 NH4</a:t>
            </a:r>
            <a:r>
              <a:rPr lang="nl-NL" baseline="30000" dirty="0"/>
              <a:t>+</a:t>
            </a:r>
            <a:r>
              <a:rPr lang="nl-NL" dirty="0"/>
              <a:t>     +	OH</a:t>
            </a:r>
            <a:r>
              <a:rPr lang="nl-NL" baseline="30000" dirty="0"/>
              <a:t>-</a:t>
            </a:r>
          </a:p>
          <a:p>
            <a:pPr marL="109728" indent="0">
              <a:buNone/>
            </a:pPr>
            <a:endParaRPr lang="nl-NL" baseline="30000" dirty="0"/>
          </a:p>
          <a:p>
            <a:pPr marL="109728" indent="0">
              <a:buNone/>
            </a:pPr>
            <a:r>
              <a:rPr lang="nl-NL" sz="1600" dirty="0"/>
              <a:t>     ammoniak	                     water	          ammonium	                hydroxide</a:t>
            </a:r>
          </a:p>
          <a:p>
            <a:pPr marL="109728" indent="0">
              <a:buNone/>
            </a:pPr>
            <a:endParaRPr lang="nl-NL" sz="1600" dirty="0"/>
          </a:p>
          <a:p>
            <a:pPr marL="109728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         </a:t>
            </a:r>
            <a:r>
              <a:rPr lang="nl-NL" sz="1600" dirty="0">
                <a:solidFill>
                  <a:srgbClr val="0070C0"/>
                </a:solidFill>
              </a:rPr>
              <a:t>base</a:t>
            </a:r>
            <a:r>
              <a:rPr lang="nl-NL" sz="1600" dirty="0">
                <a:solidFill>
                  <a:srgbClr val="FF0000"/>
                </a:solidFill>
              </a:rPr>
              <a:t>	                   </a:t>
            </a:r>
            <a:r>
              <a:rPr lang="nl-NL" sz="1600" dirty="0"/>
              <a:t>neutraal</a:t>
            </a:r>
            <a:r>
              <a:rPr lang="nl-NL" sz="1600" dirty="0">
                <a:solidFill>
                  <a:srgbClr val="FF0000"/>
                </a:solidFill>
              </a:rPr>
              <a:t>	                zuur		   </a:t>
            </a:r>
            <a:r>
              <a:rPr lang="nl-NL" sz="1600" dirty="0">
                <a:solidFill>
                  <a:srgbClr val="0070C0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151394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schoonmaakmiddelen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http://www.schooltv.nl/video/zuurgraad-er-zijn-zure-basische-en-neutrale-reinigingsmiddelen/#q</a:t>
            </a:r>
            <a:r>
              <a:rPr lang="nl-NL" dirty="0"/>
              <a:t>=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73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 samengevat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949255" cy="42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1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 PPT Zuren en Basen</a:t>
            </a:r>
          </a:p>
          <a:p>
            <a:r>
              <a:rPr lang="nl-NL" dirty="0"/>
              <a:t>Maak de Vragen </a:t>
            </a:r>
          </a:p>
          <a:p>
            <a:pPr marL="109728" indent="0">
              <a:buNone/>
            </a:pPr>
            <a:r>
              <a:rPr lang="nl-NL" dirty="0"/>
              <a:t>Zuren: 1, 2, 3, 6, 9</a:t>
            </a:r>
          </a:p>
          <a:p>
            <a:pPr marL="109728" indent="0">
              <a:buNone/>
            </a:pPr>
            <a:r>
              <a:rPr lang="nl-NL"/>
              <a:t>Basen: 2, 4, 5, 7, 9.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24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Moleculen, atomen, elektronen</a:t>
            </a:r>
          </a:p>
          <a:p>
            <a:r>
              <a:rPr lang="nl-NL" dirty="0"/>
              <a:t>Periodieksysteem</a:t>
            </a:r>
          </a:p>
          <a:p>
            <a:r>
              <a:rPr lang="nl-NL" b="1" dirty="0"/>
              <a:t>Zuren en Basen</a:t>
            </a:r>
          </a:p>
          <a:p>
            <a:r>
              <a:rPr lang="nl-NL" dirty="0"/>
              <a:t>Bemesting</a:t>
            </a:r>
          </a:p>
          <a:p>
            <a:pPr marL="109728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026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57B1E-4BB0-4287-A29D-AA2DAF78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Zuurgraad en pH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756017-64EA-46E3-AB04-415015A3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04DA3"/>
              </a:buClr>
            </a:pPr>
            <a:r>
              <a:rPr lang="nl-NL" dirty="0">
                <a:solidFill>
                  <a:prstClr val="black"/>
                </a:solidFill>
              </a:rPr>
              <a:t>pH zegt iets over de hoeveelheid zure H</a:t>
            </a:r>
            <a:r>
              <a:rPr lang="nl-NL" baseline="30000" dirty="0">
                <a:solidFill>
                  <a:prstClr val="black"/>
                </a:solidFill>
              </a:rPr>
              <a:t>+</a:t>
            </a:r>
            <a:r>
              <a:rPr lang="nl-NL" dirty="0">
                <a:solidFill>
                  <a:prstClr val="black"/>
                </a:solidFill>
              </a:rPr>
              <a:t> ionen in een waterige oplossing. </a:t>
            </a:r>
          </a:p>
          <a:p>
            <a:pPr marL="109728" indent="0">
              <a:buNone/>
            </a:pPr>
            <a:endParaRPr lang="nl-NL" dirty="0"/>
          </a:p>
          <a:p>
            <a:r>
              <a:rPr lang="nl-NL" dirty="0"/>
              <a:t>Zuurgraad druk je uit in pH eenheden. pH is een maat voor de zuurgraad. </a:t>
            </a:r>
          </a:p>
          <a:p>
            <a:endParaRPr lang="nl-NL" dirty="0"/>
          </a:p>
          <a:p>
            <a:pPr marL="109728" indent="0">
              <a:buNone/>
            </a:pPr>
            <a:endParaRPr lang="nl-NL" dirty="0"/>
          </a:p>
          <a:p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12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meet je de pH van de grond?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https://www.youtube.com/watch?v=2TeQGqU3Rks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Zuurtegraad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3824"/>
            <a:ext cx="7056784" cy="41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6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Indicator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Geeft aan wat de pH is</a:t>
            </a:r>
          </a:p>
          <a:p>
            <a:pPr marL="109728" indent="0">
              <a:buNone/>
            </a:pPr>
            <a:r>
              <a:rPr lang="nl-NL" dirty="0"/>
              <a:t> van de oplossing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552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6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Indicator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Hortensia; In zure gronden worden de bloemen blauw, in basische gronden roze en in pH-neutrale bodems paars</a:t>
            </a:r>
          </a:p>
          <a:p>
            <a:endParaRPr lang="nl-NL" dirty="0"/>
          </a:p>
          <a:p>
            <a:r>
              <a:rPr lang="nl-NL" dirty="0"/>
              <a:t>Onkruiden kunnen</a:t>
            </a:r>
          </a:p>
          <a:p>
            <a:pPr marL="109728" indent="0">
              <a:buNone/>
            </a:pPr>
            <a:r>
              <a:rPr lang="nl-NL" dirty="0"/>
              <a:t>ook iets vertellen </a:t>
            </a:r>
          </a:p>
          <a:p>
            <a:pPr marL="109728" indent="0">
              <a:buNone/>
            </a:pPr>
            <a:r>
              <a:rPr lang="nl-NL" dirty="0"/>
              <a:t>over de zuurtegraad </a:t>
            </a:r>
          </a:p>
          <a:p>
            <a:pPr marL="109728" indent="0">
              <a:buNone/>
            </a:pPr>
            <a:r>
              <a:rPr lang="nl-NL" dirty="0"/>
              <a:t>van de bodem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5759"/>
            <a:ext cx="3242320" cy="289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99" y="3212976"/>
            <a:ext cx="2088232" cy="28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1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zuur is een deeltje die een H+ af kan staan.</a:t>
            </a:r>
          </a:p>
          <a:p>
            <a:endParaRPr lang="nl-NL" dirty="0"/>
          </a:p>
          <a:p>
            <a:r>
              <a:rPr lang="nl-NL" dirty="0"/>
              <a:t> In de formule van een zuur moet daarom altijd minstens één H-atoom voorkomen. </a:t>
            </a:r>
          </a:p>
          <a:p>
            <a:r>
              <a:rPr lang="nl-NL" dirty="0"/>
              <a:t>Ionen (geladen deeltjes) kunnen ook zuren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314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Zuren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037496" cy="32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78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281</TotalTime>
  <Words>251</Words>
  <Application>Microsoft Office PowerPoint</Application>
  <PresentationFormat>Diavoorstelling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Georgia</vt:lpstr>
      <vt:lpstr>Trebuchet MS</vt:lpstr>
      <vt:lpstr>Wingdings</vt:lpstr>
      <vt:lpstr>Wingdings 2</vt:lpstr>
      <vt:lpstr>Urban</vt:lpstr>
      <vt:lpstr>Scheikunde</vt:lpstr>
      <vt:lpstr>Onderwerpen</vt:lpstr>
      <vt:lpstr>Zuurgraad en pH</vt:lpstr>
      <vt:lpstr>Hoe meet je de pH van de grond? </vt:lpstr>
      <vt:lpstr>Zuurtegraad</vt:lpstr>
      <vt:lpstr>Indicator</vt:lpstr>
      <vt:lpstr>Indicator</vt:lpstr>
      <vt:lpstr>Zuren</vt:lpstr>
      <vt:lpstr>Zuren</vt:lpstr>
      <vt:lpstr>Base</vt:lpstr>
      <vt:lpstr>Base</vt:lpstr>
      <vt:lpstr>Filmpje schoonmaakmiddelen</vt:lpstr>
      <vt:lpstr>Kort samengevat</vt:lpstr>
      <vt:lpstr>Opdrachten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Scheikunde</dc:title>
  <dc:creator>Leny Janssen</dc:creator>
  <cp:lastModifiedBy>Hannie Kwant - van der Hulst</cp:lastModifiedBy>
  <cp:revision>31</cp:revision>
  <dcterms:created xsi:type="dcterms:W3CDTF">2017-01-09T10:51:57Z</dcterms:created>
  <dcterms:modified xsi:type="dcterms:W3CDTF">2021-02-16T10:21:05Z</dcterms:modified>
</cp:coreProperties>
</file>